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CA7A-0432-427B-A5DA-C777DAEF013B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6BBF-555E-4372-9C13-EB4ED8F8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83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CA7A-0432-427B-A5DA-C777DAEF013B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6BBF-555E-4372-9C13-EB4ED8F8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698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CA7A-0432-427B-A5DA-C777DAEF013B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6BBF-555E-4372-9C13-EB4ED8F8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377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CA7A-0432-427B-A5DA-C777DAEF013B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6BBF-555E-4372-9C13-EB4ED8F8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6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CA7A-0432-427B-A5DA-C777DAEF013B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6BBF-555E-4372-9C13-EB4ED8F8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087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CA7A-0432-427B-A5DA-C777DAEF013B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6BBF-555E-4372-9C13-EB4ED8F8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365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CA7A-0432-427B-A5DA-C777DAEF013B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6BBF-555E-4372-9C13-EB4ED8F8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32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CA7A-0432-427B-A5DA-C777DAEF013B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6BBF-555E-4372-9C13-EB4ED8F8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741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CA7A-0432-427B-A5DA-C777DAEF013B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6BBF-555E-4372-9C13-EB4ED8F8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220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CA7A-0432-427B-A5DA-C777DAEF013B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6BBF-555E-4372-9C13-EB4ED8F8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137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CA7A-0432-427B-A5DA-C777DAEF013B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6BBF-555E-4372-9C13-EB4ED8F8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742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CCA7A-0432-427B-A5DA-C777DAEF013B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A6BBF-555E-4372-9C13-EB4ED8F8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067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0934" y="115083"/>
            <a:ext cx="9431066" cy="53347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42655"/>
          <a:stretch/>
        </p:blipFill>
        <p:spPr>
          <a:xfrm>
            <a:off x="277091" y="115083"/>
            <a:ext cx="2176730" cy="1840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419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Essec Business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SLUSS David - B00790791</dc:creator>
  <cp:lastModifiedBy>SLUSS David - B00790791</cp:lastModifiedBy>
  <cp:revision>1</cp:revision>
  <dcterms:created xsi:type="dcterms:W3CDTF">2024-09-07T20:34:15Z</dcterms:created>
  <dcterms:modified xsi:type="dcterms:W3CDTF">2024-09-07T20:34:33Z</dcterms:modified>
</cp:coreProperties>
</file>