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9" autoAdjust="0"/>
    <p:restoredTop sz="94660"/>
  </p:normalViewPr>
  <p:slideViewPr>
    <p:cSldViewPr snapToGrid="0">
      <p:cViewPr varScale="1">
        <p:scale>
          <a:sx n="50" d="100"/>
          <a:sy n="50" d="100"/>
        </p:scale>
        <p:origin x="18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3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89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2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364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4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314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627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10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872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06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2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CDC2F3-7298-4FF9-9989-CE968DB8BED1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8EE5BE-0696-4598-AE8C-015149154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7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oster with text and images&#10;&#10;Description automatically generated">
            <a:extLst>
              <a:ext uri="{FF2B5EF4-FFF2-40B4-BE49-F238E27FC236}">
                <a16:creationId xmlns:a16="http://schemas.microsoft.com/office/drawing/2014/main" id="{7194A736-D0F1-53FC-ECF3-F41184A427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75" y="229131"/>
            <a:ext cx="6140449" cy="11733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856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Larry Long Jr</dc:creator>
  <cp:lastModifiedBy>Larry Long Jr</cp:lastModifiedBy>
  <cp:revision>3</cp:revision>
  <cp:lastPrinted>2024-11-06T14:35:10Z</cp:lastPrinted>
  <dcterms:created xsi:type="dcterms:W3CDTF">2024-11-06T14:31:53Z</dcterms:created>
  <dcterms:modified xsi:type="dcterms:W3CDTF">2024-11-06T14:37:52Z</dcterms:modified>
</cp:coreProperties>
</file>